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94"/>
    <p:restoredTop sz="94715"/>
  </p:normalViewPr>
  <p:slideViewPr>
    <p:cSldViewPr snapToGrid="0" snapToObjects="1">
      <p:cViewPr varScale="1">
        <p:scale>
          <a:sx n="114" d="100"/>
          <a:sy n="114" d="100"/>
        </p:scale>
        <p:origin x="1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3725B-BA8A-6549-96C7-78900EDDFEE0}" type="datetimeFigureOut">
              <a:rPr lang="fr-FR" smtClean="0"/>
              <a:t>19/10/2018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5B86C-67BE-2342-9963-9BAAF184D7C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6810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5B073-E51F-BB47-8DC9-D8A92A9B1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554D6-E74E-4949-BB21-87CBA2169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58532-EDDA-704D-959C-824972885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CA006-43D3-C848-8FB5-A7C8CEA288F0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90134-4561-4C46-BEC5-0B00C7C5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12794-5ED1-F144-BD01-F7CE025A3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242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03405-33B6-924B-8828-F1E7165E0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3571E-30A6-A24A-A7D7-BC8FDFF95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E7724-2876-D948-B905-C165E518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CE562-B631-4846-8919-81BF98A642C4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8915B-E865-BD4D-B99E-7C5D0FA22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770F9-FD70-8B43-894D-2D6A6CB9C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80E82F-D6F5-BC47-9C42-5CAF3AD89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598AA-8FDA-1344-B5CC-EF825A07C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2463B-6BB3-6D43-917A-8AF0BC87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DD8D9-D059-2F46-9185-369F864DF47B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A7568-6228-7145-89FD-545187B8F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ED63C-D3AC-D54A-B530-34C8787E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2653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8D3-838E-944E-B03D-74A333EEB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35949-EEFB-E347-8A07-F52BA3B9E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5CDA3-538C-0B4D-A47B-E31E36715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07937-E2EC-EE48-BFB2-1A4348A172A9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20B29-EBCA-C24E-8CD1-2AE803DD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E41CD-96ED-AB4B-AD6F-5FC2167D9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432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2CF83-B86D-CE46-B416-967792285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BF3FD-DDED-E642-A143-3C0795A32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3085B-C911-664B-A446-D119A3C49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21B0B-33FF-0849-A1D4-8A5B19451FE2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B7885-D8A9-CE47-88E1-44DDC056C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BE653-E914-3249-8A46-EB98551A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6475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06186-7086-6F4F-989F-C19D92713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FF85A-6F59-5B4C-8792-E177F3974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D4DB41-1E51-F448-A82B-BA345577C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F3E79-E318-954B-B5D1-239405CBE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3D464-99B4-6740-83DF-EEF93D43B7A7}" type="datetime1">
              <a:rPr lang="fr-FR" smtClean="0"/>
              <a:t>19/10/2018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423CB-57AA-0041-A513-E85AA5D47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F2A2D-5019-1549-B768-748F7F403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7235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FC2B5-1CCA-D948-B04E-03235619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EBAA8-308A-A044-94B3-3D27D183D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3D3B6-F903-E448-BD77-756AFD463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29A78-7ED4-274D-A188-F26D1661C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B05690-A177-0E43-828B-1E5D1A25A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657FBF-2B63-FA4F-90AF-FEE768517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8543B-B047-7A4D-BE71-BA6DE1A34667}" type="datetime1">
              <a:rPr lang="fr-FR" smtClean="0"/>
              <a:t>19/10/2018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38291A-C861-D446-9D14-C7C72C440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88EF9E-B3A0-B344-9786-07171012E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92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37C4-6DF1-7649-9C9F-400FD87EE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FCB3E2-8C58-1C45-98F5-FC79A875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232F1-060F-CA44-A779-09604B6AF156}" type="datetime1">
              <a:rPr lang="fr-FR" smtClean="0"/>
              <a:t>19/10/2018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EF33E-164A-3C4A-9706-426960A6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23B437-BA80-F549-B426-362C41A51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724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9CFB1-259E-A348-BE62-2992D7F72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42F32-E458-AC48-A663-DD7E03B66510}" type="datetime1">
              <a:rPr lang="fr-FR" smtClean="0"/>
              <a:t>19/10/2018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C0A2F4-16A5-D94D-8333-4AFB1831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91EFF-30A8-CD46-B580-B992F600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538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61B68-85E4-314E-9262-5017D8A9C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65C1D-913C-F642-B5BE-48CE28F2E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A9C8E9-3B25-CA4B-AF14-8406E36C1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11584-930D-5649-B7F3-A50B06C9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05F76-FCC8-2F4B-8EC7-850D7DFBF83F}" type="datetime1">
              <a:rPr lang="fr-FR" smtClean="0"/>
              <a:t>19/10/2018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40B12-A5B2-B541-A7EB-E97EEDD72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5B067-C462-6D48-AF6D-564AB0D6B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445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7A4ED-A2B1-9941-AF90-2E1CF9FE3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34500A-2822-FF42-BE80-B974A9135E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90EA7-90F9-C54C-8920-8D8794664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6E196-5C12-7D41-A9B3-8E50DD8A9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59731-29D0-BE46-9D47-C6CEA0480000}" type="datetime1">
              <a:rPr lang="fr-FR" smtClean="0"/>
              <a:t>19/10/2018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A9C42-F26C-EB44-B8C2-D0098E1E8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8F31E-0566-9940-9292-554C0742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234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6F43C-322A-C841-B676-FFAAC032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560D3-E0E5-2A4F-AFE2-8CF2F0DA6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10B81-174D-994E-BDE9-DFC4FF0E7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483AD-B106-E542-8F85-B1F17B0DA017}" type="datetime1">
              <a:rPr lang="fr-FR" smtClean="0"/>
              <a:t>19/10/2018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24962-C55A-3E47-AD33-EC5615F735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FF3BF-AB02-A741-824D-84BBDA449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B33C7-4414-8B44-9FC7-8DF4B843F1F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843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6BE8-03F1-144A-8EB1-5A3AA4142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96698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fr-FR" dirty="0">
                <a:latin typeface="Kannada MN" pitchFamily="2" charset="0"/>
                <a:cs typeface="Kannada MN" pitchFamily="2" charset="0"/>
              </a:rPr>
            </a:br>
            <a:br>
              <a:rPr lang="fr-FR" dirty="0">
                <a:latin typeface="Kannada MN" pitchFamily="2" charset="0"/>
                <a:cs typeface="Kannada MN" pitchFamily="2" charset="0"/>
              </a:rPr>
            </a:br>
            <a:r>
              <a:rPr lang="fr-FR" dirty="0">
                <a:latin typeface="Kannada MN" pitchFamily="2" charset="0"/>
                <a:cs typeface="Kannada MN" pitchFamily="2" charset="0"/>
              </a:rPr>
              <a:t>XTR REAL TRAINING</a:t>
            </a:r>
            <a:r>
              <a:rPr lang="fr-FR" dirty="0"/>
              <a:t> </a:t>
            </a:r>
            <a:br>
              <a:rPr lang="fr-FR" dirty="0"/>
            </a:b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D122A-A7A4-2D42-B6FE-8BDE88BAB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6417"/>
            <a:ext cx="9144000" cy="1655762"/>
          </a:xfrm>
        </p:spPr>
        <p:txBody>
          <a:bodyPr/>
          <a:lstStyle/>
          <a:p>
            <a:r>
              <a:rPr lang="fr-FR" dirty="0">
                <a:latin typeface="Bembo" panose="020F0502020204030204" pitchFamily="34" charset="0"/>
                <a:cs typeface="Bembo" panose="020F0502020204030204" pitchFamily="34" charset="0"/>
              </a:rPr>
              <a:t>Nos ambitions </a:t>
            </a:r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A3355B-D9E3-A040-A444-BE8FE025E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7343" y="5344494"/>
            <a:ext cx="2518833" cy="145732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649C6-2B87-4C43-9826-1E633EFF1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36694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474742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BA4F3-081A-2E4D-88EF-91640AA59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fr-FR" sz="5400" dirty="0">
                <a:latin typeface="+mn-lt"/>
              </a:rPr>
            </a:br>
            <a:r>
              <a:rPr lang="fr-FR" sz="5400" dirty="0">
                <a:latin typeface="+mn-lt"/>
              </a:rPr>
              <a:t>Vidéo piano</a:t>
            </a:r>
            <a:br>
              <a:rPr lang="fr-FR" dirty="0">
                <a:latin typeface="+mn-lt"/>
              </a:rPr>
            </a:br>
            <a:endParaRPr lang="fr-FR" dirty="0">
              <a:latin typeface="+mn-lt"/>
            </a:endParaRPr>
          </a:p>
        </p:txBody>
      </p:sp>
      <p:pic>
        <p:nvPicPr>
          <p:cNvPr id="4" name="Vidéo pianno">
            <a:hlinkClick r:id="" action="ppaction://media"/>
            <a:extLst>
              <a:ext uri="{FF2B5EF4-FFF2-40B4-BE49-F238E27FC236}">
                <a16:creationId xmlns:a16="http://schemas.microsoft.com/office/drawing/2014/main" id="{AD721FC7-5299-FD4A-B49A-026E35B543A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5425" y="1690688"/>
            <a:ext cx="9201150" cy="460761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9F1BE2-64FD-1F44-AD1B-0CA607034B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9766" y="5441850"/>
            <a:ext cx="1778000" cy="124052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D8575-D25C-AD46-BC02-0F3D1FCE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446134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63290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667BE-C0AD-8B4D-95FE-80E90F262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fr-FR" dirty="0"/>
            </a:br>
            <a:r>
              <a:rPr lang="fr-FR" sz="5300" dirty="0">
                <a:latin typeface="+mn-lt"/>
              </a:rPr>
              <a:t>Vidéo réalité </a:t>
            </a:r>
            <a:br>
              <a:rPr lang="fr-FR" dirty="0"/>
            </a:br>
            <a:endParaRPr lang="fr-FR" dirty="0"/>
          </a:p>
        </p:txBody>
      </p:sp>
      <p:pic>
        <p:nvPicPr>
          <p:cNvPr id="5" name="chat-media-video-MATHIS95470~195FAD4E-5B17-E0E0-DA7E-AA3F993B0608">
            <a:hlinkClick r:id="" action="ppaction://media"/>
            <a:extLst>
              <a:ext uri="{FF2B5EF4-FFF2-40B4-BE49-F238E27FC236}">
                <a16:creationId xmlns:a16="http://schemas.microsoft.com/office/drawing/2014/main" id="{61DAB7EB-7809-1443-9806-B4EB4A7456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8419" y="1326996"/>
            <a:ext cx="4215161" cy="484996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13607A-14DB-024D-8117-717D017BB7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4000" y="5662613"/>
            <a:ext cx="1778000" cy="10287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1F3E5-CBEB-2344-BA62-2491BF0B5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9" y="6326188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579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0FC4D-F9D8-414A-8845-B4BF3F735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fr-FR" dirty="0"/>
            </a:br>
            <a:r>
              <a:rPr lang="fr-FR" dirty="0">
                <a:latin typeface="+mn-lt"/>
              </a:rPr>
              <a:t>A VOUS DE JOUER !</a:t>
            </a:r>
            <a:br>
              <a:rPr lang="fr-FR" dirty="0"/>
            </a:br>
            <a:endParaRPr lang="fr-FR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88073A-D8B7-6444-B027-5B83E9722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6669" y="1385888"/>
            <a:ext cx="6340219" cy="520065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6FE14C-8C9C-5B44-85A1-9057E07F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5178" y="6403975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074442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65173-0751-CE43-AC7A-E03872D1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fr-FR" dirty="0"/>
            </a:br>
            <a:r>
              <a:rPr lang="fr-FR" sz="5300" dirty="0">
                <a:latin typeface="+mn-lt"/>
              </a:rPr>
              <a:t>Immersion au cœur des technologies </a:t>
            </a:r>
            <a:br>
              <a:rPr lang="fr-FR" dirty="0"/>
            </a:b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8D91C-C60F-8943-8E37-CBFC4040EA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>
              <a:latin typeface="Avenir Roman" panose="02000503020000020003" pitchFamily="2" charset="0"/>
            </a:endParaRPr>
          </a:p>
          <a:p>
            <a:r>
              <a:rPr lang="fr-FR" dirty="0">
                <a:latin typeface="Avenir Roman" panose="02000503020000020003" pitchFamily="2" charset="0"/>
              </a:rPr>
              <a:t> La VR </a:t>
            </a:r>
          </a:p>
          <a:p>
            <a:pPr marL="0" indent="0">
              <a:buNone/>
            </a:pPr>
            <a:endParaRPr lang="fr-FR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endParaRPr lang="fr-FR" dirty="0">
              <a:latin typeface="Avenir Roman" panose="02000503020000020003" pitchFamily="2" charset="0"/>
            </a:endParaRPr>
          </a:p>
          <a:p>
            <a:r>
              <a:rPr lang="fr-FR" dirty="0">
                <a:latin typeface="Avenir Roman" panose="02000503020000020003" pitchFamily="2" charset="0"/>
              </a:rPr>
              <a:t>Un but ludique / Pédagogique 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264568-C1B4-A146-8092-DC66BBF52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13" y="4759597"/>
            <a:ext cx="3390900" cy="196187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46021-4A6A-C040-BC9A-BA7AB3AA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755422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959B9-374B-8B45-81D7-C3E4E23A6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fr-FR" dirty="0"/>
            </a:br>
            <a:r>
              <a:rPr lang="fr-FR" dirty="0">
                <a:latin typeface="+mn-lt"/>
              </a:rPr>
              <a:t>SYNTHÈSE DE L’APPLICATION</a:t>
            </a:r>
            <a:br>
              <a:rPr lang="fr-FR" dirty="0"/>
            </a:b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B86D3-29D5-FC4E-84F7-B178A3F12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40926" cy="4351338"/>
          </a:xfrm>
        </p:spPr>
        <p:txBody>
          <a:bodyPr/>
          <a:lstStyle/>
          <a:p>
            <a:endParaRPr lang="fr-FR" dirty="0"/>
          </a:p>
          <a:p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Les données recueillies en fin de session sont traitées par des experts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503827-DE42-F44B-9769-BD7B5FB82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676" y="4806584"/>
            <a:ext cx="3390900" cy="196187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9DA-6907-FA44-B1AE-67B4357C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11900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364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0207B-E80D-4844-ACDB-B0540952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600" dirty="0">
                <a:latin typeface="Angsana New" panose="02020603050405020304" pitchFamily="18" charset="-34"/>
                <a:cs typeface="Angsana New" panose="02020603050405020304" pitchFamily="18" charset="-34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69202-8354-E146-8F72-18C786FC2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>
              <a:latin typeface="+mj-lt"/>
            </a:endParaRPr>
          </a:p>
          <a:p>
            <a:endParaRPr lang="fr-FR" dirty="0">
              <a:latin typeface="+mj-lt"/>
            </a:endParaRPr>
          </a:p>
          <a:p>
            <a:r>
              <a:rPr lang="fr-FR" dirty="0">
                <a:latin typeface="+mj-lt"/>
              </a:rPr>
              <a:t>Test de 2 mois </a:t>
            </a:r>
          </a:p>
          <a:p>
            <a:endParaRPr lang="fr-FR" dirty="0">
              <a:latin typeface="+mj-lt"/>
            </a:endParaRPr>
          </a:p>
          <a:p>
            <a:endParaRPr lang="fr-FR" dirty="0">
              <a:latin typeface="+mj-lt"/>
            </a:endParaRPr>
          </a:p>
          <a:p>
            <a:r>
              <a:rPr lang="fr-FR" dirty="0">
                <a:latin typeface="+mj-lt"/>
              </a:rPr>
              <a:t>Ouverture vers d’autres domaines</a:t>
            </a:r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E354E5-3B78-DD44-874C-EB6FD4859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431" y="4896122"/>
            <a:ext cx="3390900" cy="196187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23DAA-511A-474F-AEE4-EC3F2D0AC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176963"/>
            <a:ext cx="2743200" cy="365125"/>
          </a:xfrm>
        </p:spPr>
        <p:txBody>
          <a:bodyPr/>
          <a:lstStyle/>
          <a:p>
            <a:pPr algn="ctr"/>
            <a:fld id="{9E2B33C7-4414-8B44-9FC7-8DF4B843F1F3}" type="slidenum">
              <a:rPr lang="fr-FR" smtClean="0"/>
              <a:pPr algn="ctr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039757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29</Words>
  <Application>Microsoft Macintosh PowerPoint</Application>
  <PresentationFormat>Widescreen</PresentationFormat>
  <Paragraphs>31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Angsana New</vt:lpstr>
      <vt:lpstr>Arial</vt:lpstr>
      <vt:lpstr>Avenir Roman</vt:lpstr>
      <vt:lpstr>Bembo</vt:lpstr>
      <vt:lpstr>Calibri</vt:lpstr>
      <vt:lpstr>Calibri Light</vt:lpstr>
      <vt:lpstr>Kannada MN</vt:lpstr>
      <vt:lpstr>Office Theme</vt:lpstr>
      <vt:lpstr>  XTR REAL TRAINING  </vt:lpstr>
      <vt:lpstr> Vidéo piano </vt:lpstr>
      <vt:lpstr> Vidéo réalité  </vt:lpstr>
      <vt:lpstr> A VOUS DE JOUER ! </vt:lpstr>
      <vt:lpstr> Immersion au cœur des technologies  </vt:lpstr>
      <vt:lpstr> SYNTHÈSE DE L’APPLICATION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XTR REAL TRAINING  </dc:title>
  <dc:creator>Microsoft Office User</dc:creator>
  <cp:lastModifiedBy>Microsoft Office User</cp:lastModifiedBy>
  <cp:revision>8</cp:revision>
  <dcterms:created xsi:type="dcterms:W3CDTF">2018-10-18T11:56:05Z</dcterms:created>
  <dcterms:modified xsi:type="dcterms:W3CDTF">2018-10-19T07:58:12Z</dcterms:modified>
</cp:coreProperties>
</file>

<file path=docProps/thumbnail.jpeg>
</file>